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authors.xml" ContentType="application/vnd.ms-powerpoint.author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charts/chartEx1.xml" ContentType="application/vnd.ms-office.chartex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92" r:id="rId5"/>
    <p:sldId id="297" r:id="rId6"/>
    <p:sldId id="276" r:id="rId7"/>
    <p:sldId id="268" r:id="rId8"/>
    <p:sldId id="295" r:id="rId9"/>
    <p:sldId id="269" r:id="rId10"/>
    <p:sldId id="28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84400"/>
    <a:srgbClr val="446992"/>
    <a:srgbClr val="AEC2D8"/>
    <a:srgbClr val="98432A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1A98F-5B1A-47C2-8417-BC2E5FAA178F}" v="730" dt="2025-09-18T15:00:06.839"/>
    <p1510:client id="{0E0F88E3-323C-4197-AC6D-4EFE278DE565}" v="365" dt="2025-09-18T15:49:51.256"/>
    <p1510:client id="{2EE50AD5-9C59-437A-B30D-7AD2812F8524}" v="32" dt="2025-09-18T14:28:56.560"/>
    <p1510:client id="{7C6EF848-ED81-48D2-A5EE-C96BBBB749A1}" v="90" dt="2025-09-18T13:15:20.780"/>
    <p1510:client id="{969D86E5-038D-4156-96B1-B984DA692100}" v="231" dt="2025-09-18T14:22:48.479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476" y="-480"/>
      </p:cViewPr>
      <p:guideLst>
        <p:guide orient="horz" pos="1536"/>
        <p:guide pos="31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d.docs.live.net/CB6E25FC9C10B6E1/Presentation%205%201_BarClustered%201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Sheet1!$A$2:$A$6</cx:f>
        <cx:lvl ptCount="5" formatCode="General">
          <cx:pt idx="0">2015</cx:pt>
          <cx:pt idx="1">2018</cx:pt>
          <cx:pt idx="2">2021</cx:pt>
          <cx:pt idx="3">2023</cx:pt>
          <cx:pt idx="4">2025</cx:pt>
        </cx:lvl>
      </cx:numDim>
    </cx:data>
    <cx:data id="1">
      <cx:numDim type="val">
        <cx:f>Sheet1!$B$2:$B$6</cx:f>
        <cx:lvl ptCount="5" formatCode="General">
          <cx:pt idx="0">9.5</cx:pt>
          <cx:pt idx="1">21.5</cx:pt>
          <cx:pt idx="2">62.299999999999997</cx:pt>
          <cx:pt idx="3">95.599999999999994</cx:pt>
          <cx:pt idx="4">190</cx:pt>
        </cx:lvl>
      </cx:numDim>
    </cx:data>
  </cx:chartData>
  <cx:chart>
    <cx:title pos="t" align="ctr" overlay="0">
      <cx:tx>
        <cx:txData>
          <cx:v>GROWTH OF AI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r>
            <a:rPr kumimoji="0" lang="en-US" sz="14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ptos Narrow" panose="02110004020202020204"/>
            </a:rPr>
            <a:t>GROWTH OF AI</a:t>
          </a:r>
        </a:p>
      </cx:txPr>
    </cx:title>
    <cx:plotArea>
      <cx:plotAreaRegion>
        <cx:series layoutId="clusteredColumn" uniqueId="{7A024D71-AFAF-49EE-9F89-CD4238812C33}" formatIdx="0">
          <cx:tx>
            <cx:txData>
              <cx:f>Sheet1!$A$1</cx:f>
              <cx:v>YEAR</cx:v>
            </cx:txData>
          </cx:tx>
          <cx:dataId val="0"/>
          <cx:layoutPr>
            <cx:binning intervalClosed="r"/>
          </cx:layoutPr>
          <cx:axisId val="1"/>
        </cx:series>
        <cx:series layoutId="paretoLine" ownerIdx="0" uniqueId="{2E859900-769A-4B4A-B926-986DAFB6F341}" formatIdx="1">
          <cx:axisId val="2"/>
        </cx:series>
        <cx:series layoutId="clusteredColumn" hidden="1" uniqueId="{F99AC282-1051-43DC-B3BF-75CEEE1B1977}" formatIdx="2">
          <cx:tx>
            <cx:txData>
              <cx:v>MARKET SIZE</cx:v>
            </cx:txData>
          </cx:tx>
          <cx:dataId val="1"/>
          <cx:layoutPr>
            <cx:binning intervalClosed="r"/>
          </cx:layoutPr>
          <cx:axisId val="1"/>
        </cx:series>
        <cx:series layoutId="paretoLine" ownerIdx="2" uniqueId="{F6DEE32B-390D-472B-89EE-3F0B52CFD8AD}" formatIdx="3">
          <cx:axisId val="2"/>
        </cx:series>
      </cx:plotAreaRegion>
      <cx:axis id="0">
        <cx:catScaling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/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/>
          </a:p>
        </cx:txPr>
      </cx:axis>
      <cx:axis id="2">
        <cx:valScaling max="1" min="0"/>
        <cx:units unit="percentage"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/>
          </a:p>
        </cx:txPr>
      </cx:axis>
    </cx:plotArea>
    <cx:legend pos="t" align="ctr" overlay="0">
      <cx:txPr>
        <a:bodyPr vertOverflow="overflow" horzOverflow="overflow" wrap="square" lIns="0" tIns="0" rIns="0" bIns="0"/>
        <a:lstStyle/>
        <a:p>
          <a:pPr algn="ctr" rtl="0">
            <a:defRPr sz="1200" b="0" i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defRPr>
          </a:pPr>
          <a:endParaRPr/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000">
  <a:srgbClr val="637CEF"/>
  <a:srgbClr val="E3008C"/>
  <a:srgbClr val="2AA0A4"/>
  <a:srgbClr val="9373C0"/>
  <a:srgbClr val="13A10E"/>
  <a:srgbClr val="3A96DD"/>
  <a:srgbClr val="CA5010"/>
  <a:srgbClr val="57811B"/>
  <a:srgbClr val="B146C2"/>
  <a:srgbClr val="AE8C00"/>
  <a:srgbClr val="AE8C00"/>
  <a:srgbClr val="637CEF"/>
  <a:srgbClr val="EE5FB7"/>
  <a:srgbClr val="008B94"/>
  <a:srgbClr val="D77440"/>
  <a:srgbClr val="BA58C9"/>
  <a:srgbClr val="3A96DD"/>
  <a:srgbClr val="E3008C"/>
  <a:srgbClr val="C36BD1"/>
  <a:srgbClr val="D06228"/>
  <a:srgbClr val="57811B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=""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=""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pPr/>
              <a:t>9/18/2025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=""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=""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="" xmlns:p14="http://schemas.microsoft.com/office/powerpoint/2010/main" val="137746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242433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7</a:t>
            </a:fld>
            <a:endParaRPr lang="en-US" altLang="zh-CN" noProof="0"/>
          </a:p>
        </p:txBody>
      </p:sp>
    </p:spTree>
    <p:extLst>
      <p:ext uri="{BB962C8B-B14F-4D97-AF65-F5344CB8AC3E}">
        <p14:creationId xmlns="" xmlns:p14="http://schemas.microsoft.com/office/powerpoint/2010/main" val="11818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33">
            <a:extLst>
              <a:ext uri="{FF2B5EF4-FFF2-40B4-BE49-F238E27FC236}">
                <a16:creationId xmlns="" xmlns:a16="http://schemas.microsoft.com/office/drawing/2014/main" id="{4D81E37E-7366-D88D-83B8-BBA577CA46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2" name="Shape 31">
            <a:extLst>
              <a:ext uri="{FF2B5EF4-FFF2-40B4-BE49-F238E27FC236}">
                <a16:creationId xmlns="" xmlns:a16="http://schemas.microsoft.com/office/drawing/2014/main" id="{A2E096B7-3B4F-355B-58E5-41784AC8BE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292" y="731520"/>
            <a:ext cx="5029200" cy="32918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=""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168533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=""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0894" y="4172084"/>
            <a:ext cx="4912598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altLang="zh-CN" noProof="0"/>
          </a:p>
        </p:txBody>
      </p:sp>
      <p:sp>
        <p:nvSpPr>
          <p:cNvPr id="47" name="Content placeholder 47">
            <a:extLst>
              <a:ext uri="{FF2B5EF4-FFF2-40B4-BE49-F238E27FC236}">
                <a16:creationId xmlns=""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=""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664951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7671816" cy="2103120"/>
          </a:xfrm>
        </p:spPr>
        <p:txBody>
          <a:bodyPr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F9296AFE-5FB8-52A4-3111-3B53DBE4DB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200400"/>
            <a:ext cx="10149840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reeform: Shape 12">
            <a:extLst>
              <a:ext uri="{FF2B5EF4-FFF2-40B4-BE49-F238E27FC236}">
                <a16:creationId xmlns="" xmlns:a16="http://schemas.microsoft.com/office/drawing/2014/main" id="{809C5320-0161-C582-141C-55F06D4F3BAE}"/>
              </a:ext>
            </a:extLst>
          </p:cNvPr>
          <p:cNvSpPr/>
          <p:nvPr userDrawn="1"/>
        </p:nvSpPr>
        <p:spPr>
          <a:xfrm>
            <a:off x="8893126" y="35193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7" name="Freeform 6">
            <a:extLst>
              <a:ext uri="{FF2B5EF4-FFF2-40B4-BE49-F238E27FC236}">
                <a16:creationId xmlns="" xmlns:a16="http://schemas.microsoft.com/office/drawing/2014/main" id="{29C982F3-4477-76AC-0429-350585A39FFA}"/>
              </a:ext>
            </a:extLst>
          </p:cNvPr>
          <p:cNvSpPr/>
          <p:nvPr userDrawn="1"/>
        </p:nvSpPr>
        <p:spPr>
          <a:xfrm>
            <a:off x="5255120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="" xmlns:a16="http://schemas.microsoft.com/office/drawing/2014/main" id="{87A8F7B2-0552-AAD4-9DE2-845DE10CA10A}"/>
              </a:ext>
            </a:extLst>
          </p:cNvPr>
          <p:cNvSpPr/>
          <p:nvPr userDrawn="1"/>
        </p:nvSpPr>
        <p:spPr>
          <a:xfrm>
            <a:off x="6710252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="" xmlns:a16="http://schemas.microsoft.com/office/drawing/2014/main" id="{395DA7FF-BAA0-F04C-CA6C-16E9C2D55593}"/>
              </a:ext>
            </a:extLst>
          </p:cNvPr>
          <p:cNvSpPr/>
          <p:nvPr userDrawn="1"/>
        </p:nvSpPr>
        <p:spPr>
          <a:xfrm>
            <a:off x="879765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468D9CEC-53B7-B8DC-B77E-E3F86681879C}"/>
              </a:ext>
            </a:extLst>
          </p:cNvPr>
          <p:cNvSpPr/>
          <p:nvPr userDrawn="1"/>
        </p:nvSpPr>
        <p:spPr>
          <a:xfrm>
            <a:off x="2336512" y="-9525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9222D4D6-56B1-C4C3-0E51-FB22F0CD902B}"/>
              </a:ext>
            </a:extLst>
          </p:cNvPr>
          <p:cNvSpPr/>
          <p:nvPr userDrawn="1"/>
        </p:nvSpPr>
        <p:spPr>
          <a:xfrm>
            <a:off x="8160084" y="-10376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0E6292F0-9E78-C98C-097B-30DEBBC1B179}"/>
              </a:ext>
            </a:extLst>
          </p:cNvPr>
          <p:cNvSpPr/>
          <p:nvPr userDrawn="1"/>
        </p:nvSpPr>
        <p:spPr>
          <a:xfrm>
            <a:off x="9615216" y="0"/>
            <a:ext cx="1330247" cy="603188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2">
            <a:extLst>
              <a:ext uri="{FF2B5EF4-FFF2-40B4-BE49-F238E27FC236}">
                <a16:creationId xmlns="" xmlns:a16="http://schemas.microsoft.com/office/drawing/2014/main" id="{315817B3-76DB-FDD0-60F7-E385C0E84F58}"/>
              </a:ext>
            </a:extLst>
          </p:cNvPr>
          <p:cNvSpPr/>
          <p:nvPr userDrawn="1"/>
        </p:nvSpPr>
        <p:spPr>
          <a:xfrm>
            <a:off x="10342958" y="320527"/>
            <a:ext cx="1331054" cy="150249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</p:spTree>
    <p:extLst>
      <p:ext uri="{BB962C8B-B14F-4D97-AF65-F5344CB8AC3E}">
        <p14:creationId xmlns="" xmlns:p14="http://schemas.microsoft.com/office/powerpoint/2010/main" val="38917127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=""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47">
            <a:extLst>
              <a:ext uri="{FF2B5EF4-FFF2-40B4-BE49-F238E27FC236}">
                <a16:creationId xmlns="" xmlns:a16="http://schemas.microsoft.com/office/drawing/2014/main" id="{117BCD91-6BBA-AACD-3424-C3A4E5C1AB1D}"/>
              </a:ext>
            </a:extLst>
          </p:cNvPr>
          <p:cNvSpPr>
            <a:spLocks noGrp="1" noChangeAspect="1"/>
          </p:cNvSpPr>
          <p:nvPr>
            <p:ph type="pic" sz="quarter" idx="48"/>
          </p:nvPr>
        </p:nvSpPr>
        <p:spPr>
          <a:xfrm>
            <a:off x="914400" y="539496"/>
            <a:ext cx="5025207" cy="577900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</a:p>
        </p:txBody>
      </p:sp>
      <p:pic>
        <p:nvPicPr>
          <p:cNvPr id="7" name="Shape 33">
            <a:extLst>
              <a:ext uri="{FF2B5EF4-FFF2-40B4-BE49-F238E27FC236}">
                <a16:creationId xmlns="" xmlns:a16="http://schemas.microsoft.com/office/drawing/2014/main" id="{78B6A20E-2402-E586-7E92-A2C0D0B854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010" y="4038403"/>
            <a:ext cx="1438713" cy="1645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Freeform: Shape 11">
            <a:extLst>
              <a:ext uri="{FF2B5EF4-FFF2-40B4-BE49-F238E27FC236}">
                <a16:creationId xmlns="" xmlns:a16="http://schemas.microsoft.com/office/drawing/2014/main" id="{20E24AA2-A4D8-FFB3-C801-0E57990B8CB6}"/>
              </a:ext>
            </a:extLst>
          </p:cNvPr>
          <p:cNvSpPr/>
          <p:nvPr userDrawn="1"/>
        </p:nvSpPr>
        <p:spPr>
          <a:xfrm>
            <a:off x="1360235" y="5541405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Freeform: Shape 5">
            <a:extLst>
              <a:ext uri="{FF2B5EF4-FFF2-40B4-BE49-F238E27FC236}">
                <a16:creationId xmlns="" xmlns:a16="http://schemas.microsoft.com/office/drawing/2014/main" id="{1FEC53F3-5030-5BCF-54CA-ABB14457C073}"/>
              </a:ext>
            </a:extLst>
          </p:cNvPr>
          <p:cNvSpPr/>
          <p:nvPr userDrawn="1"/>
        </p:nvSpPr>
        <p:spPr>
          <a:xfrm>
            <a:off x="5429027" y="393334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340771134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="" xmlns:a16="http://schemas.microsoft.com/office/drawing/2014/main" id="{86721E85-C7DE-A05F-D33D-97CAF161E33A}"/>
              </a:ext>
            </a:extLst>
          </p:cNvPr>
          <p:cNvSpPr/>
          <p:nvPr userDrawn="1"/>
        </p:nvSpPr>
        <p:spPr>
          <a:xfrm>
            <a:off x="0" y="2860787"/>
            <a:ext cx="2004570" cy="3676532"/>
          </a:xfrm>
          <a:custGeom>
            <a:avLst/>
            <a:gdLst>
              <a:gd name="connsiteX0" fmla="*/ 417538 w 2004570"/>
              <a:gd name="connsiteY0" fmla="*/ 0 h 3676532"/>
              <a:gd name="connsiteX1" fmla="*/ 2004570 w 2004570"/>
              <a:gd name="connsiteY1" fmla="*/ 925683 h 3676532"/>
              <a:gd name="connsiteX2" fmla="*/ 2004570 w 2004570"/>
              <a:gd name="connsiteY2" fmla="*/ 2763949 h 3676532"/>
              <a:gd name="connsiteX3" fmla="*/ 413202 w 2004570"/>
              <a:gd name="connsiteY3" fmla="*/ 3676532 h 3676532"/>
              <a:gd name="connsiteX4" fmla="*/ 0 w 2004570"/>
              <a:gd name="connsiteY4" fmla="*/ 3439338 h 3676532"/>
              <a:gd name="connsiteX5" fmla="*/ 0 w 2004570"/>
              <a:gd name="connsiteY5" fmla="*/ 24107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570" h="3676532">
                <a:moveTo>
                  <a:pt x="417538" y="0"/>
                </a:moveTo>
                <a:lnTo>
                  <a:pt x="2004570" y="925683"/>
                </a:lnTo>
                <a:lnTo>
                  <a:pt x="2004570" y="2763949"/>
                </a:lnTo>
                <a:lnTo>
                  <a:pt x="413202" y="3676532"/>
                </a:lnTo>
                <a:lnTo>
                  <a:pt x="0" y="3439338"/>
                </a:lnTo>
                <a:lnTo>
                  <a:pt x="0" y="2410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657773" y="5253270"/>
            <a:ext cx="1710765" cy="1621875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4">
            <a:extLst>
              <a:ext uri="{FF2B5EF4-FFF2-40B4-BE49-F238E27FC236}">
                <a16:creationId xmlns=""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275432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1499616"/>
            <a:ext cx="7955280" cy="1335024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6FFF81D2-C0B4-3B82-8DF6-D10CC07C44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465576" y="3108960"/>
            <a:ext cx="4572000" cy="3108960"/>
          </a:xfrm>
        </p:spPr>
        <p:txBody>
          <a:bodyPr/>
          <a:lstStyle>
            <a:lvl1pPr marL="512064" indent="-512064">
              <a:buFont typeface="+mj-lt"/>
              <a:buAutoNum type="arabicPeriod"/>
              <a:defRPr sz="1800"/>
            </a:lvl1pPr>
            <a:lvl2pPr marL="1097280" indent="-512064">
              <a:buFont typeface="+mj-lt"/>
              <a:buAutoNum type="alphaLcPeriod"/>
              <a:defRPr sz="1800"/>
            </a:lvl2pPr>
            <a:lvl3pPr marL="1645920" indent="-512064">
              <a:buFont typeface="+mj-lt"/>
              <a:buAutoNum type="romanLcPeriod"/>
              <a:defRPr sz="1800"/>
            </a:lvl3pPr>
            <a:lvl4pPr marL="2194560" indent="-512064">
              <a:buFont typeface="+mj-lt"/>
              <a:buAutoNum type="arabicParenR"/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190F721-56C7-251D-948D-117696095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3108960"/>
            <a:ext cx="3017520" cy="310896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C94E8A0-C02C-2322-50C1-50080A793F8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3465576" y="6217920"/>
            <a:ext cx="4114800" cy="36512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2" name="Freeform: Shape 12">
            <a:extLst>
              <a:ext uri="{FF2B5EF4-FFF2-40B4-BE49-F238E27FC236}">
                <a16:creationId xmlns="" xmlns:a16="http://schemas.microsoft.com/office/drawing/2014/main" id="{0750FD92-E143-4402-D455-30DC417CBDBE}"/>
              </a:ext>
            </a:extLst>
          </p:cNvPr>
          <p:cNvSpPr/>
          <p:nvPr userDrawn="1"/>
        </p:nvSpPr>
        <p:spPr>
          <a:xfrm>
            <a:off x="1198465" y="958947"/>
            <a:ext cx="1544735" cy="174369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29" name="Freeform 28">
            <a:extLst>
              <a:ext uri="{FF2B5EF4-FFF2-40B4-BE49-F238E27FC236}">
                <a16:creationId xmlns="" xmlns:a16="http://schemas.microsoft.com/office/drawing/2014/main" id="{6B13E9E2-D67B-E75B-D60D-CE3782A4FC67}"/>
              </a:ext>
            </a:extLst>
          </p:cNvPr>
          <p:cNvSpPr/>
          <p:nvPr userDrawn="1"/>
        </p:nvSpPr>
        <p:spPr>
          <a:xfrm>
            <a:off x="326738" y="0"/>
            <a:ext cx="1544359" cy="1254845"/>
          </a:xfrm>
          <a:custGeom>
            <a:avLst/>
            <a:gdLst>
              <a:gd name="connsiteX0" fmla="*/ 0 w 1544359"/>
              <a:gd name="connsiteY0" fmla="*/ 0 h 1254845"/>
              <a:gd name="connsiteX1" fmla="*/ 1544359 w 1544359"/>
              <a:gd name="connsiteY1" fmla="*/ 0 h 1254845"/>
              <a:gd name="connsiteX2" fmla="*/ 1543519 w 1544359"/>
              <a:gd name="connsiteY2" fmla="*/ 822090 h 1254845"/>
              <a:gd name="connsiteX3" fmla="*/ 772206 w 1544359"/>
              <a:gd name="connsiteY3" fmla="*/ 1254845 h 1254845"/>
              <a:gd name="connsiteX4" fmla="*/ 0 w 1544359"/>
              <a:gd name="connsiteY4" fmla="*/ 822027 h 1254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59" h="1254845">
                <a:moveTo>
                  <a:pt x="0" y="0"/>
                </a:moveTo>
                <a:lnTo>
                  <a:pt x="1544359" y="0"/>
                </a:lnTo>
                <a:lnTo>
                  <a:pt x="1543519" y="822090"/>
                </a:lnTo>
                <a:lnTo>
                  <a:pt x="772206" y="1254845"/>
                </a:lnTo>
                <a:lnTo>
                  <a:pt x="0" y="8220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6211375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=""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Hexagon 15">
            <a:extLst>
              <a:ext uri="{FF2B5EF4-FFF2-40B4-BE49-F238E27FC236}">
                <a16:creationId xmlns=""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Hexagon 17">
            <a:extLst>
              <a:ext uri="{FF2B5EF4-FFF2-40B4-BE49-F238E27FC236}">
                <a16:creationId xmlns=""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Hexagon 19">
            <a:extLst>
              <a:ext uri="{FF2B5EF4-FFF2-40B4-BE49-F238E27FC236}">
                <a16:creationId xmlns=""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Hexagon 21">
            <a:extLst>
              <a:ext uri="{FF2B5EF4-FFF2-40B4-BE49-F238E27FC236}">
                <a16:creationId xmlns=""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=""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Hexagon 27">
            <a:extLst>
              <a:ext uri="{FF2B5EF4-FFF2-40B4-BE49-F238E27FC236}">
                <a16:creationId xmlns=""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Hexagon 21">
            <a:extLst>
              <a:ext uri="{FF2B5EF4-FFF2-40B4-BE49-F238E27FC236}">
                <a16:creationId xmlns="" xmlns:a16="http://schemas.microsoft.com/office/drawing/2014/main" id="{AA088CB3-68C2-8BF7-640B-511D7AD708D4}"/>
              </a:ext>
            </a:extLst>
          </p:cNvPr>
          <p:cNvSpPr/>
          <p:nvPr userDrawn="1"/>
        </p:nvSpPr>
        <p:spPr>
          <a:xfrm>
            <a:off x="2757266" y="2493385"/>
            <a:ext cx="1467568" cy="1305975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rgbClr val="D84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Hexagon 28">
            <a:extLst>
              <a:ext uri="{FF2B5EF4-FFF2-40B4-BE49-F238E27FC236}">
                <a16:creationId xmlns=""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=""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Hexagon 31">
            <a:extLst>
              <a:ext uri="{FF2B5EF4-FFF2-40B4-BE49-F238E27FC236}">
                <a16:creationId xmlns=""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Hexagon 28">
            <a:extLst>
              <a:ext uri="{FF2B5EF4-FFF2-40B4-BE49-F238E27FC236}">
                <a16:creationId xmlns="" xmlns:a16="http://schemas.microsoft.com/office/drawing/2014/main" id="{E4EF439B-1CC3-CA39-B62A-E54F83ED70D2}"/>
              </a:ext>
            </a:extLst>
          </p:cNvPr>
          <p:cNvSpPr/>
          <p:nvPr userDrawn="1"/>
        </p:nvSpPr>
        <p:spPr>
          <a:xfrm>
            <a:off x="396269" y="251164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=""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Hexagon 21">
            <a:extLst>
              <a:ext uri="{FF2B5EF4-FFF2-40B4-BE49-F238E27FC236}">
                <a16:creationId xmlns="" xmlns:a16="http://schemas.microsoft.com/office/drawing/2014/main" id="{A38FF139-88E9-67A9-6010-4EDFB851076B}"/>
              </a:ext>
            </a:extLst>
          </p:cNvPr>
          <p:cNvSpPr/>
          <p:nvPr userDrawn="1"/>
        </p:nvSpPr>
        <p:spPr>
          <a:xfrm>
            <a:off x="5150156" y="5261378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Hexagon 21">
            <a:extLst>
              <a:ext uri="{FF2B5EF4-FFF2-40B4-BE49-F238E27FC236}">
                <a16:creationId xmlns="" xmlns:a16="http://schemas.microsoft.com/office/drawing/2014/main" id="{99956147-4454-5EA6-FC9C-94C08EE35F28}"/>
              </a:ext>
            </a:extLst>
          </p:cNvPr>
          <p:cNvSpPr/>
          <p:nvPr userDrawn="1"/>
        </p:nvSpPr>
        <p:spPr>
          <a:xfrm>
            <a:off x="3948599" y="320664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=""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altLang="zh-CN"/>
          </a:p>
        </p:txBody>
      </p:sp>
      <p:sp>
        <p:nvSpPr>
          <p:cNvPr id="40" name="Freeform 39">
            <a:extLst>
              <a:ext uri="{FF2B5EF4-FFF2-40B4-BE49-F238E27FC236}">
                <a16:creationId xmlns=""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4733420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=""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429000"/>
            <a:ext cx="4206240" cy="2377440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="" xmlns:a16="http://schemas.microsoft.com/office/drawing/2014/main" id="{73CCCCFD-E0FE-BDB7-CF9D-FCA345E6BA5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94325" y="3429000"/>
            <a:ext cx="3475038" cy="2378075"/>
          </a:xfrm>
        </p:spPr>
        <p:txBody>
          <a:bodyPr anchor="ctr"/>
          <a:lstStyle>
            <a:lvl1pPr marL="347472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=""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29" name="Freeform 28">
            <a:extLst>
              <a:ext uri="{FF2B5EF4-FFF2-40B4-BE49-F238E27FC236}">
                <a16:creationId xmlns=""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8" name="Freeform 27">
            <a:extLst>
              <a:ext uri="{FF2B5EF4-FFF2-40B4-BE49-F238E27FC236}">
                <a16:creationId xmlns=""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30" name="Freeform 29">
            <a:extLst>
              <a:ext uri="{FF2B5EF4-FFF2-40B4-BE49-F238E27FC236}">
                <a16:creationId xmlns=""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8" name="Freeform 7">
            <a:extLst>
              <a:ext uri="{FF2B5EF4-FFF2-40B4-BE49-F238E27FC236}">
                <a16:creationId xmlns="" xmlns:a16="http://schemas.microsoft.com/office/drawing/2014/main" id="{24C8F37E-3F74-F3FA-C9D8-7083DF2BBECC}"/>
              </a:ext>
            </a:extLst>
          </p:cNvPr>
          <p:cNvSpPr/>
          <p:nvPr userDrawn="1"/>
        </p:nvSpPr>
        <p:spPr>
          <a:xfrm>
            <a:off x="7325349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="" xmlns:a16="http://schemas.microsoft.com/office/drawing/2014/main" id="{FB905CE6-1C2F-E053-4D14-6B86F4EFDC10}"/>
              </a:ext>
            </a:extLst>
          </p:cNvPr>
          <p:cNvSpPr/>
          <p:nvPr userDrawn="1"/>
        </p:nvSpPr>
        <p:spPr>
          <a:xfrm>
            <a:off x="9416816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12">
            <a:extLst>
              <a:ext uri="{FF2B5EF4-FFF2-40B4-BE49-F238E27FC236}">
                <a16:creationId xmlns="" xmlns:a16="http://schemas.microsoft.com/office/drawing/2014/main" id="{0B2D3BF4-495E-23C2-9911-15BC9E0D8EA7}"/>
              </a:ext>
            </a:extLst>
          </p:cNvPr>
          <p:cNvSpPr/>
          <p:nvPr userDrawn="1"/>
        </p:nvSpPr>
        <p:spPr>
          <a:xfrm>
            <a:off x="1571157" y="505838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/>
          </a:p>
        </p:txBody>
      </p:sp>
      <p:sp>
        <p:nvSpPr>
          <p:cNvPr id="18" name="Freeform 17">
            <a:extLst>
              <a:ext uri="{FF2B5EF4-FFF2-40B4-BE49-F238E27FC236}">
                <a16:creationId xmlns="" xmlns:a16="http://schemas.microsoft.com/office/drawing/2014/main" id="{62629C19-89EB-BC19-9230-7F7675E16EFF}"/>
              </a:ext>
            </a:extLst>
          </p:cNvPr>
          <p:cNvSpPr/>
          <p:nvPr userDrawn="1"/>
        </p:nvSpPr>
        <p:spPr>
          <a:xfrm>
            <a:off x="521034" y="0"/>
            <a:ext cx="1911968" cy="866964"/>
          </a:xfrm>
          <a:custGeom>
            <a:avLst/>
            <a:gdLst>
              <a:gd name="connsiteX0" fmla="*/ 0 w 1911968"/>
              <a:gd name="connsiteY0" fmla="*/ 0 h 866964"/>
              <a:gd name="connsiteX1" fmla="*/ 1911968 w 1911968"/>
              <a:gd name="connsiteY1" fmla="*/ 0 h 866964"/>
              <a:gd name="connsiteX2" fmla="*/ 1911621 w 1911968"/>
              <a:gd name="connsiteY2" fmla="*/ 335832 h 866964"/>
              <a:gd name="connsiteX3" fmla="*/ 956364 w 1911968"/>
              <a:gd name="connsiteY3" fmla="*/ 866964 h 866964"/>
              <a:gd name="connsiteX4" fmla="*/ 0 w 1911968"/>
              <a:gd name="connsiteY4" fmla="*/ 335755 h 866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968" h="866964">
                <a:moveTo>
                  <a:pt x="0" y="0"/>
                </a:moveTo>
                <a:lnTo>
                  <a:pt x="1911968" y="0"/>
                </a:lnTo>
                <a:lnTo>
                  <a:pt x="1911621" y="335832"/>
                </a:lnTo>
                <a:lnTo>
                  <a:pt x="956364" y="866964"/>
                </a:lnTo>
                <a:lnTo>
                  <a:pt x="0" y="33575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348110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464" y="731520"/>
            <a:ext cx="5029200" cy="3291840"/>
          </a:xfrm>
        </p:spPr>
        <p:txBody>
          <a:bodyPr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=""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7336" y="4172084"/>
            <a:ext cx="4910328" cy="1005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altLang="zh-CN" noProof="0"/>
          </a:p>
        </p:txBody>
      </p:sp>
      <p:sp>
        <p:nvSpPr>
          <p:cNvPr id="2" name="Freeform: Shape 5">
            <a:extLst>
              <a:ext uri="{FF2B5EF4-FFF2-40B4-BE49-F238E27FC236}">
                <a16:creationId xmlns="" xmlns:a16="http://schemas.microsoft.com/office/drawing/2014/main" id="{B17C1EC9-3787-8D41-B5F1-BF16FD5C7ACB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4" name="Freeform: Shape 6">
            <a:extLst>
              <a:ext uri="{FF2B5EF4-FFF2-40B4-BE49-F238E27FC236}">
                <a16:creationId xmlns="" xmlns:a16="http://schemas.microsoft.com/office/drawing/2014/main" id="{E945D8B2-8BED-B43F-8D56-AB19D0D29970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/>
          </a:p>
        </p:txBody>
      </p:sp>
      <p:sp>
        <p:nvSpPr>
          <p:cNvPr id="5" name="Freeform: Shape 7">
            <a:extLst>
              <a:ext uri="{FF2B5EF4-FFF2-40B4-BE49-F238E27FC236}">
                <a16:creationId xmlns="" xmlns:a16="http://schemas.microsoft.com/office/drawing/2014/main" id="{3853EA5E-735A-20F3-684A-C0AD030EC2D4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6" name="Freeform: Shape 11">
            <a:extLst>
              <a:ext uri="{FF2B5EF4-FFF2-40B4-BE49-F238E27FC236}">
                <a16:creationId xmlns="" xmlns:a16="http://schemas.microsoft.com/office/drawing/2014/main" id="{75DB4848-0824-8316-ED27-44DF37AD6F3D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7" name="Straight Connector 2">
            <a:extLst>
              <a:ext uri="{FF2B5EF4-FFF2-40B4-BE49-F238E27FC236}">
                <a16:creationId xmlns="" xmlns:a16="http://schemas.microsoft.com/office/drawing/2014/main" id="{8784B377-2FE4-4091-C29F-46938ECFA73E}"/>
              </a:ext>
            </a:extLst>
          </p:cNvPr>
          <p:cNvCxnSpPr/>
          <p:nvPr userDrawn="1"/>
        </p:nvCxnSpPr>
        <p:spPr>
          <a:xfrm>
            <a:off x="5998709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="" xmlns:p14="http://schemas.microsoft.com/office/powerpoint/2010/main" val="2612047778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E820F9CA-E84D-E159-524A-398712EC6AFE}"/>
              </a:ext>
            </a:extLst>
          </p:cNvPr>
          <p:cNvGrpSpPr/>
          <p:nvPr userDrawn="1"/>
        </p:nvGrpSpPr>
        <p:grpSpPr>
          <a:xfrm>
            <a:off x="879765" y="-10376"/>
            <a:ext cx="10794247" cy="1864808"/>
            <a:chOff x="879765" y="-10376"/>
            <a:chExt cx="10794247" cy="1864808"/>
          </a:xfrm>
        </p:grpSpPr>
        <p:sp>
          <p:nvSpPr>
            <p:cNvPr id="12" name="Freeform: Shape 12">
              <a:extLst>
                <a:ext uri="{FF2B5EF4-FFF2-40B4-BE49-F238E27FC236}">
                  <a16:creationId xmlns="" xmlns:a16="http://schemas.microsoft.com/office/drawing/2014/main" id="{7674207A-3643-0D40-E3B5-F11FCACBAA74}"/>
                </a:ext>
              </a:extLst>
            </p:cNvPr>
            <p:cNvSpPr/>
            <p:nvPr/>
          </p:nvSpPr>
          <p:spPr>
            <a:xfrm>
              <a:off x="8893126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="" xmlns:a16="http://schemas.microsoft.com/office/drawing/2014/main" id="{9619B847-88FE-63C2-96AC-161C08F5934F}"/>
                </a:ext>
              </a:extLst>
            </p:cNvPr>
            <p:cNvSpPr/>
            <p:nvPr/>
          </p:nvSpPr>
          <p:spPr>
            <a:xfrm>
              <a:off x="5985740" y="345168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="" xmlns:a16="http://schemas.microsoft.com/office/drawing/2014/main" id="{228172F9-6711-D31B-2F7B-A4ECDEAB360C}"/>
                </a:ext>
              </a:extLst>
            </p:cNvPr>
            <p:cNvSpPr/>
            <p:nvPr/>
          </p:nvSpPr>
          <p:spPr>
            <a:xfrm>
              <a:off x="5255120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="" xmlns:a16="http://schemas.microsoft.com/office/drawing/2014/main" id="{1732E38F-F657-48F0-5783-63C7EDB52F87}"/>
                </a:ext>
              </a:extLst>
            </p:cNvPr>
            <p:cNvSpPr/>
            <p:nvPr/>
          </p:nvSpPr>
          <p:spPr>
            <a:xfrm>
              <a:off x="6710252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="" xmlns:a16="http://schemas.microsoft.com/office/drawing/2014/main" id="{601F8F38-CEFA-8374-19C9-69BA4F7D10DF}"/>
                </a:ext>
              </a:extLst>
            </p:cNvPr>
            <p:cNvSpPr/>
            <p:nvPr/>
          </p:nvSpPr>
          <p:spPr>
            <a:xfrm>
              <a:off x="1610385" y="35193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="" xmlns:a16="http://schemas.microsoft.com/office/drawing/2014/main" id="{0659428E-002A-3B5E-D9E8-A2B206826D40}"/>
                </a:ext>
              </a:extLst>
            </p:cNvPr>
            <p:cNvSpPr/>
            <p:nvPr/>
          </p:nvSpPr>
          <p:spPr>
            <a:xfrm>
              <a:off x="879765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F3F6BB30-EA63-53B6-1493-0B0220BC1FF8}"/>
                </a:ext>
              </a:extLst>
            </p:cNvPr>
            <p:cNvSpPr/>
            <p:nvPr/>
          </p:nvSpPr>
          <p:spPr>
            <a:xfrm>
              <a:off x="2336512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3B6E5B6F-28D6-E7F3-B009-0B5623E38F22}"/>
                </a:ext>
              </a:extLst>
            </p:cNvPr>
            <p:cNvSpPr/>
            <p:nvPr/>
          </p:nvSpPr>
          <p:spPr>
            <a:xfrm>
              <a:off x="8160084" y="-10376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4817D92F-B8AA-2300-DC90-9AA1D5E54408}"/>
                </a:ext>
              </a:extLst>
            </p:cNvPr>
            <p:cNvSpPr/>
            <p:nvPr/>
          </p:nvSpPr>
          <p:spPr>
            <a:xfrm>
              <a:off x="9615216" y="0"/>
              <a:ext cx="1330247" cy="603188"/>
            </a:xfrm>
            <a:custGeom>
              <a:avLst/>
              <a:gdLst>
                <a:gd name="connsiteX0" fmla="*/ 0 w 1911968"/>
                <a:gd name="connsiteY0" fmla="*/ 0 h 866964"/>
                <a:gd name="connsiteX1" fmla="*/ 1911968 w 1911968"/>
                <a:gd name="connsiteY1" fmla="*/ 0 h 866964"/>
                <a:gd name="connsiteX2" fmla="*/ 1911621 w 1911968"/>
                <a:gd name="connsiteY2" fmla="*/ 335832 h 866964"/>
                <a:gd name="connsiteX3" fmla="*/ 956364 w 1911968"/>
                <a:gd name="connsiteY3" fmla="*/ 866964 h 866964"/>
                <a:gd name="connsiteX4" fmla="*/ 0 w 1911968"/>
                <a:gd name="connsiteY4" fmla="*/ 335755 h 86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968" h="866964">
                  <a:moveTo>
                    <a:pt x="0" y="0"/>
                  </a:moveTo>
                  <a:lnTo>
                    <a:pt x="1911968" y="0"/>
                  </a:lnTo>
                  <a:lnTo>
                    <a:pt x="1911621" y="335832"/>
                  </a:lnTo>
                  <a:lnTo>
                    <a:pt x="956364" y="866964"/>
                  </a:lnTo>
                  <a:lnTo>
                    <a:pt x="0" y="33575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="" xmlns:a16="http://schemas.microsoft.com/office/drawing/2014/main" id="{F40AC1C2-6632-AEFE-E7DF-2E1BB06D857A}"/>
                </a:ext>
              </a:extLst>
            </p:cNvPr>
            <p:cNvSpPr/>
            <p:nvPr/>
          </p:nvSpPr>
          <p:spPr>
            <a:xfrm>
              <a:off x="10342958" y="320527"/>
              <a:ext cx="1331054" cy="1502495"/>
            </a:xfrm>
            <a:custGeom>
              <a:avLst/>
              <a:gdLst>
                <a:gd name="connsiteX0" fmla="*/ 2187388 w 4398682"/>
                <a:gd name="connsiteY0" fmla="*/ 0 h 5032188"/>
                <a:gd name="connsiteX1" fmla="*/ 4386729 w 4398682"/>
                <a:gd name="connsiteY1" fmla="*/ 1261035 h 5032188"/>
                <a:gd name="connsiteX2" fmla="*/ 4398682 w 4398682"/>
                <a:gd name="connsiteY2" fmla="*/ 3789083 h 5032188"/>
                <a:gd name="connsiteX3" fmla="*/ 2193365 w 4398682"/>
                <a:gd name="connsiteY3" fmla="*/ 5032188 h 5032188"/>
                <a:gd name="connsiteX4" fmla="*/ 0 w 4398682"/>
                <a:gd name="connsiteY4" fmla="*/ 3783106 h 5032188"/>
                <a:gd name="connsiteX5" fmla="*/ 0 w 4398682"/>
                <a:gd name="connsiteY5" fmla="*/ 1267012 h 5032188"/>
                <a:gd name="connsiteX6" fmla="*/ 2187388 w 4398682"/>
                <a:gd name="connsiteY6" fmla="*/ 0 h 5032188"/>
                <a:gd name="connsiteX0" fmla="*/ 2187388 w 4387647"/>
                <a:gd name="connsiteY0" fmla="*/ 0 h 5032188"/>
                <a:gd name="connsiteX1" fmla="*/ 4386729 w 4387647"/>
                <a:gd name="connsiteY1" fmla="*/ 1261035 h 5032188"/>
                <a:gd name="connsiteX2" fmla="*/ 4384192 w 4387647"/>
                <a:gd name="connsiteY2" fmla="*/ 3783287 h 5032188"/>
                <a:gd name="connsiteX3" fmla="*/ 2193365 w 4387647"/>
                <a:gd name="connsiteY3" fmla="*/ 5032188 h 5032188"/>
                <a:gd name="connsiteX4" fmla="*/ 0 w 4387647"/>
                <a:gd name="connsiteY4" fmla="*/ 3783106 h 5032188"/>
                <a:gd name="connsiteX5" fmla="*/ 0 w 4387647"/>
                <a:gd name="connsiteY5" fmla="*/ 1267012 h 5032188"/>
                <a:gd name="connsiteX6" fmla="*/ 2187388 w 4387647"/>
                <a:gd name="connsiteY6" fmla="*/ 0 h 503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7647" h="5032188">
                  <a:moveTo>
                    <a:pt x="2187388" y="0"/>
                  </a:moveTo>
                  <a:lnTo>
                    <a:pt x="4386729" y="1261035"/>
                  </a:lnTo>
                  <a:cubicBezTo>
                    <a:pt x="4390713" y="2103718"/>
                    <a:pt x="4380208" y="2940604"/>
                    <a:pt x="4384192" y="3783287"/>
                  </a:cubicBezTo>
                  <a:lnTo>
                    <a:pt x="2193365" y="5032188"/>
                  </a:lnTo>
                  <a:lnTo>
                    <a:pt x="0" y="3783106"/>
                  </a:lnTo>
                  <a:lnTo>
                    <a:pt x="0" y="1267012"/>
                  </a:lnTo>
                  <a:lnTo>
                    <a:pt x="218738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800" noProof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487168"/>
            <a:ext cx="4572000" cy="33832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0" y="2487168"/>
            <a:ext cx="5029200" cy="33832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5378740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200400"/>
            <a:ext cx="5029200" cy="2743200"/>
          </a:xfrm>
        </p:spPr>
        <p:txBody>
          <a:bodyPr anchor="t"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0" name="Picture Placeholder 31">
            <a:extLst>
              <a:ext uri="{FF2B5EF4-FFF2-40B4-BE49-F238E27FC236}">
                <a16:creationId xmlns="" xmlns:a16="http://schemas.microsoft.com/office/drawing/2014/main" id="{373D33A6-83B0-5538-2873-8856E4E60D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accent5">
              <a:alpha val="30000"/>
            </a:schemeClr>
          </a:solidFill>
        </p:spPr>
      </p:pic>
      <p:sp>
        <p:nvSpPr>
          <p:cNvPr id="7" name="Content placeholder 47">
            <a:extLst>
              <a:ext uri="{FF2B5EF4-FFF2-40B4-BE49-F238E27FC236}">
                <a16:creationId xmlns="" xmlns:a16="http://schemas.microsoft.com/office/drawing/2014/main" id="{3944D979-8121-82AA-A130-38072F1EA83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=""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61872" y="2240280"/>
            <a:ext cx="5029200" cy="7602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endParaRPr lang="en-US" altLang="zh-CN" noProof="0"/>
          </a:p>
        </p:txBody>
      </p:sp>
      <p:sp>
        <p:nvSpPr>
          <p:cNvPr id="5" name="Freeform: Shape 25">
            <a:extLst>
              <a:ext uri="{FF2B5EF4-FFF2-40B4-BE49-F238E27FC236}">
                <a16:creationId xmlns="" xmlns:a16="http://schemas.microsoft.com/office/drawing/2014/main" id="{8A1DBD66-3066-DF70-EF94-95DF0D7A6503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1">
            <a:extLst>
              <a:ext uri="{FF2B5EF4-FFF2-40B4-BE49-F238E27FC236}">
                <a16:creationId xmlns="" xmlns:a16="http://schemas.microsoft.com/office/drawing/2014/main" id="{D2CC929C-40BF-4EF5-7910-7F657CAF8CA9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9" name="Straight Connector 2">
            <a:extLst>
              <a:ext uri="{FF2B5EF4-FFF2-40B4-BE49-F238E27FC236}">
                <a16:creationId xmlns="" xmlns:a16="http://schemas.microsoft.com/office/drawing/2014/main" id="{66E94398-47F0-267C-6791-5C30B1CEF496}"/>
              </a:ext>
            </a:extLst>
          </p:cNvPr>
          <p:cNvCxnSpPr/>
          <p:nvPr userDrawn="1"/>
        </p:nvCxnSpPr>
        <p:spPr>
          <a:xfrm>
            <a:off x="1142663" y="2282891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="" xmlns:p14="http://schemas.microsoft.com/office/powerpoint/2010/main" val="77792628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=""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663440" cy="173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360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E7A93C-2947-B6E4-C693-7C485DDC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486400" cy="1737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E8A3F288-990F-014E-F099-1E3091477CA7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914400" y="2743200"/>
            <a:ext cx="8348472" cy="337413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: Shape 5">
            <a:extLst>
              <a:ext uri="{FF2B5EF4-FFF2-40B4-BE49-F238E27FC236}">
                <a16:creationId xmlns=""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=""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="" xmlns:p14="http://schemas.microsoft.com/office/powerpoint/2010/main" val="212125630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393192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2317990C-ED42-30BE-0501-F9C5B4A48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931920" cy="26517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4AC62875-1B1B-E814-6549-162A8DBF892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745002" y="0"/>
            <a:ext cx="6446999" cy="6858000"/>
          </a:xfrm>
          <a:custGeom>
            <a:avLst/>
            <a:gdLst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D91FB993-29E1-3DBD-8335-7970016F8D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03802" y="48039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1259845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=""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2" name="Freeform: Shape 19">
            <a:extLst>
              <a:ext uri="{FF2B5EF4-FFF2-40B4-BE49-F238E27FC236}">
                <a16:creationId xmlns="" xmlns:a16="http://schemas.microsoft.com/office/drawing/2014/main" id="{9D307BA6-8A60-85D7-CC8B-894256DC4B90}"/>
              </a:ext>
            </a:extLst>
          </p:cNvPr>
          <p:cNvSpPr/>
          <p:nvPr userDrawn="1"/>
        </p:nvSpPr>
        <p:spPr>
          <a:xfrm>
            <a:off x="8517470" y="2248218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7" name="Freeform: Shape 19">
            <a:extLst>
              <a:ext uri="{FF2B5EF4-FFF2-40B4-BE49-F238E27FC236}">
                <a16:creationId xmlns=""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>
            <a:off x="9578882" y="460803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8" name="Freeform: Shape 24">
            <a:extLst>
              <a:ext uri="{FF2B5EF4-FFF2-40B4-BE49-F238E27FC236}">
                <a16:creationId xmlns=""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>
            <a:off x="9522496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>
            <a:off x="11034052" y="3709992"/>
            <a:ext cx="117318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60704"/>
            <a:ext cx="7132320" cy="1773936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E34C76-4814-6AFA-CEFD-F82B9ED9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D42F254A-B4C7-D072-FEB9-22F9A2B0CA64}"/>
              </a:ext>
            </a:extLst>
          </p:cNvPr>
          <p:cNvSpPr>
            <a:spLocks noGrp="1"/>
          </p:cNvSpPr>
          <p:nvPr>
            <p:ph idx="56"/>
          </p:nvPr>
        </p:nvSpPr>
        <p:spPr>
          <a:xfrm>
            <a:off x="4754880" y="3108960"/>
            <a:ext cx="3291840" cy="2651760"/>
          </a:xfrm>
        </p:spPr>
        <p:txBody>
          <a:bodyPr/>
          <a:lstStyle>
            <a:lvl1pPr marL="0" indent="0">
              <a:buNone/>
              <a:defRPr sz="1800"/>
            </a:lvl1pPr>
            <a:lvl2pPr marL="347472">
              <a:defRPr sz="1800"/>
            </a:lvl2pPr>
            <a:lvl3pPr marL="731520">
              <a:defRPr sz="1800"/>
            </a:lvl3pPr>
            <a:lvl4pPr marL="1097280"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85DBF4DF-D0B4-1DA6-0271-5D4033A9C19C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="" xmlns:p14="http://schemas.microsoft.com/office/powerpoint/2010/main" val="361364637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0"/>
            <a:ext cx="4389120" cy="2103120"/>
          </a:xfrm>
        </p:spPr>
        <p:txBody>
          <a:bodyPr anchor="b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403123E-E3E0-5E2A-E1FB-EC28A2C68EE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14400" y="3108960"/>
            <a:ext cx="4389120" cy="192024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5B0A6B95-C59B-C125-7957-8C41B378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0" y="731520"/>
            <a:ext cx="5367528" cy="52120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18CD2E87-8426-FC12-6665-A6E2F64FEA93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9525" y="5039331"/>
            <a:ext cx="986377" cy="128016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sp>
        <p:nvSpPr>
          <p:cNvPr id="13" name="Freeform: Shape 11">
            <a:extLst>
              <a:ext uri="{FF2B5EF4-FFF2-40B4-BE49-F238E27FC236}">
                <a16:creationId xmlns="" xmlns:a16="http://schemas.microsoft.com/office/drawing/2014/main" id="{D35CF771-1335-6C94-6AA8-AF68EADDDF00}"/>
              </a:ext>
            </a:extLst>
          </p:cNvPr>
          <p:cNvSpPr/>
          <p:nvPr userDrawn="1"/>
        </p:nvSpPr>
        <p:spPr>
          <a:xfrm>
            <a:off x="1140014" y="5142797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439082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=""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=""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1" r:id="rId2"/>
    <p:sldLayoutId id="2147483674" r:id="rId3"/>
    <p:sldLayoutId id="2147483670" r:id="rId4"/>
    <p:sldLayoutId id="2147483669" r:id="rId5"/>
    <p:sldLayoutId id="2147483655" r:id="rId6"/>
    <p:sldLayoutId id="2147483651" r:id="rId7"/>
    <p:sldLayoutId id="2147483662" r:id="rId8"/>
    <p:sldLayoutId id="2147483672" r:id="rId9"/>
    <p:sldLayoutId id="2147483673" r:id="rId10"/>
    <p:sldLayoutId id="2147483653" r:id="rId11"/>
    <p:sldLayoutId id="2147483663" r:id="rId12"/>
    <p:sldLayoutId id="2147483665" r:id="rId13"/>
  </p:sldLayoutIdLst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hyperlink" Target="https://en.m.wikipedia.org/wiki/Artificial_intelligenc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audio" Target="../media/audio6.wav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audio" Target="../media/audio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35" y="844228"/>
            <a:ext cx="5704936" cy="3291840"/>
          </a:xfrm>
        </p:spPr>
        <p:txBody>
          <a:bodyPr lIns="0" anchor="b" anchorCtr="0">
            <a:normAutofit/>
          </a:bodyPr>
          <a:lstStyle/>
          <a:p>
            <a:r>
              <a:rPr lang="en-US" altLang="zh-CN" sz="5400" dirty="0">
                <a:latin typeface="Bookman Old Style"/>
                <a:ea typeface="等线"/>
              </a:rPr>
              <a:t>ARTIFICIAL INTELLIGENCE</a:t>
            </a:r>
            <a:endParaRPr lang="en-US" altLang="zh-CN" sz="5400" dirty="0">
              <a:ea typeface="等线"/>
              <a:cs typeface="Posterama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89007" y="4143330"/>
            <a:ext cx="4912598" cy="9144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latin typeface="Angsana New"/>
                <a:cs typeface="Angsana New"/>
              </a:rPr>
              <a:t>BY </a:t>
            </a:r>
            <a:r>
              <a:rPr lang="en-US" sz="2800" dirty="0" smtClean="0">
                <a:latin typeface="Angsana New"/>
                <a:cs typeface="Angsana New"/>
              </a:rPr>
              <a:t>ASTHA  </a:t>
            </a:r>
            <a:r>
              <a:rPr lang="en-US" sz="2800" dirty="0">
                <a:latin typeface="Angsana New"/>
                <a:cs typeface="Angsana New"/>
              </a:rPr>
              <a:t>MITTAL</a:t>
            </a:r>
          </a:p>
          <a:p>
            <a:endParaRPr lang="en-US" sz="3200" dirty="0">
              <a:latin typeface="Angsana New"/>
              <a:cs typeface="Angsana New"/>
            </a:endParaRPr>
          </a:p>
          <a:p>
            <a:endParaRPr lang="en-US" sz="3200" dirty="0">
              <a:latin typeface="Angsana New"/>
              <a:cs typeface="Angsana New"/>
            </a:endParaRPr>
          </a:p>
          <a:p>
            <a:endParaRPr lang="en-US" sz="3200" dirty="0">
              <a:latin typeface="Angsana New"/>
              <a:cs typeface="Angsana New"/>
            </a:endParaRPr>
          </a:p>
          <a:p>
            <a:endParaRPr lang="en-US" sz="3200" dirty="0">
              <a:latin typeface="Angsana New"/>
              <a:cs typeface="Angsana New"/>
            </a:endParaRPr>
          </a:p>
          <a:p>
            <a:endParaRPr lang="en-US" sz="3200" dirty="0">
              <a:latin typeface="Angsana New"/>
              <a:cs typeface="Angsana New"/>
            </a:endParaRPr>
          </a:p>
        </p:txBody>
      </p:sp>
      <p:pic>
        <p:nvPicPr>
          <p:cNvPr id="20" name="Picture Placeholder 19" descr="Two people looking at a laptop at a table">
            <a:extLst>
              <a:ext uri="{FF2B5EF4-FFF2-40B4-BE49-F238E27FC236}">
                <a16:creationId xmlns="" xmlns:a16="http://schemas.microsoft.com/office/drawing/2014/main" id="{E83BB08F-E403-8715-0B24-AD9E4B72C80E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/>
          <a:srcRect l="23" r="23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6" name="Rectangle 5"/>
          <p:cNvSpPr/>
          <p:nvPr/>
        </p:nvSpPr>
        <p:spPr>
          <a:xfrm>
            <a:off x="6787957" y="6488668"/>
            <a:ext cx="5404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7"/>
              </a:rPr>
              <a:t>https://en.m.wikipedia.org/wiki/Artificial_intelligence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8447929"/>
      </p:ext>
    </p:extLst>
  </p:cSld>
  <p:clrMapOvr>
    <a:masterClrMapping/>
  </p:clrMapOvr>
  <p:transition>
    <p:sndAc>
      <p:stSnd>
        <p:snd r:embed="rId3" name="click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suction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2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reeze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F2A73C-F597-27B7-8F29-D6406DC4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46" y="3429000"/>
            <a:ext cx="4869916" cy="2377440"/>
          </a:xfrm>
        </p:spPr>
        <p:txBody>
          <a:bodyPr lIns="0" anchor="b" anchorCtr="0"/>
          <a:lstStyle/>
          <a:p>
            <a:r>
              <a:rPr lang="en-US" sz="4400" dirty="0">
                <a:latin typeface="Bookman Old Style"/>
                <a:cs typeface="Posterama"/>
              </a:rPr>
              <a:t>INTRODUCTIONTO AI</a:t>
            </a:r>
            <a:br>
              <a:rPr lang="en-US" sz="4400" dirty="0">
                <a:latin typeface="Bookman Old Style"/>
                <a:cs typeface="Posterama"/>
              </a:rPr>
            </a:br>
            <a:r>
              <a:rPr lang="en-US" sz="2400" dirty="0">
                <a:latin typeface="Angsana New"/>
                <a:cs typeface="Angsana New"/>
              </a:rPr>
              <a:t>AI IS THE SIMULATION OF HUMAN INTELLIGENCE IN MACHINES.</a:t>
            </a:r>
          </a:p>
        </p:txBody>
      </p:sp>
      <p:pic>
        <p:nvPicPr>
          <p:cNvPr id="10" name="Picture Placeholder 11" descr="A person sitting at their deck and a person walking to their desk">
            <a:extLst>
              <a:ext uri="{FF2B5EF4-FFF2-40B4-BE49-F238E27FC236}">
                <a16:creationId xmlns="" xmlns:a16="http://schemas.microsoft.com/office/drawing/2014/main" id="{90FB2A98-FAE5-6F2D-CFC9-142A55B3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" r="10"/>
          <a:stretch/>
        </p:blipFill>
        <p:spPr>
          <a:xfrm>
            <a:off x="5908680" y="2670005"/>
            <a:ext cx="3341731" cy="3654654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="" xmlns:p14="http://schemas.microsoft.com/office/powerpoint/2010/main" val="3530111904"/>
      </p:ext>
    </p:extLst>
  </p:cSld>
  <p:clrMapOvr>
    <a:masterClrMapping/>
  </p:clrMapOvr>
  <p:transition>
    <p:fade/>
    <p:sndAc>
      <p:stSnd>
        <p:snd r:embed="rId2" name="drumroll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3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20" y="731520"/>
            <a:ext cx="4337500" cy="2103120"/>
          </a:xfrm>
        </p:spPr>
        <p:txBody>
          <a:bodyPr anchor="b" anchorCtr="0"/>
          <a:lstStyle/>
          <a:p>
            <a:r>
              <a:rPr lang="en-US" altLang="zh-CN" dirty="0">
                <a:latin typeface="Bookman Old Style"/>
              </a:rPr>
              <a:t>KEY FEATURES OF AI</a:t>
            </a:r>
            <a:endParaRPr lang="en-US" dirty="0">
              <a:latin typeface="Bookman Old Style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3121250"/>
            <a:ext cx="3931920" cy="2491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7345" indent="-347345"/>
            <a:r>
              <a:rPr lang="en-US" dirty="0"/>
              <a:t>MACHINE LEARNING </a:t>
            </a:r>
          </a:p>
          <a:p>
            <a:pPr marL="347345" indent="-347345"/>
            <a:r>
              <a:rPr lang="en-US" dirty="0"/>
              <a:t>NATURAL LANGUAGE PROCESSING</a:t>
            </a:r>
          </a:p>
          <a:p>
            <a:pPr marL="347345" indent="-347345"/>
            <a:r>
              <a:rPr lang="en-US" dirty="0"/>
              <a:t>COMPUTER VISION</a:t>
            </a:r>
          </a:p>
          <a:p>
            <a:pPr marL="347345" indent="-347345"/>
            <a:r>
              <a:rPr lang="en-US" dirty="0"/>
              <a:t>ROBOTICS</a:t>
            </a:r>
          </a:p>
        </p:txBody>
      </p:sp>
      <p:pic>
        <p:nvPicPr>
          <p:cNvPr id="12" name="Picture Placeholder 11" descr="Three people having a discussion at a table">
            <a:extLst>
              <a:ext uri="{FF2B5EF4-FFF2-40B4-BE49-F238E27FC236}">
                <a16:creationId xmlns=""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 rotWithShape="1">
          <a:blip r:embed="rId5">
            <a:extLst>
              <a:ext uri="{BEBA8EAE-BF5A-486C-A8C5-ECC9F3942E4B}">
                <a14:imgProps xmlns="" xmlns:a14="http://schemas.microsoft.com/office/drawing/2010/main">
                  <a14:imgLayer r:embed="rId6">
                    <a14:imgEffect>
                      <a14:colorTemperature colorTemp="7753"/>
                    </a14:imgEffect>
                    <a14:imgEffect>
                      <a14:saturation sat="133000"/>
                    </a14:imgEffect>
                    <a14:imgEffect>
                      <a14:brightnessContrast bright="4000" contrast="3000"/>
                    </a14:imgEffect>
                  </a14:imgLayer>
                </a14:imgProps>
              </a:ext>
            </a:extLst>
          </a:blip>
          <a:srcRect l="18665" r="18665"/>
          <a:stretch/>
        </p:blipFill>
        <p:spPr>
          <a:xfrm>
            <a:off x="5745002" y="0"/>
            <a:ext cx="6446999" cy="6858000"/>
          </a:xfrm>
        </p:spPr>
      </p:pic>
      <p:sp>
        <p:nvSpPr>
          <p:cNvPr id="9" name="Slide Number Placeholder 13">
            <a:extLst>
              <a:ext uri="{FF2B5EF4-FFF2-40B4-BE49-F238E27FC236}">
                <a16:creationId xmlns=""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55480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reeze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reeze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reeze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reeze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65" y="989617"/>
            <a:ext cx="4389120" cy="1918766"/>
          </a:xfrm>
          <a:noFill/>
        </p:spPr>
        <p:txBody>
          <a:bodyPr anchor="b" anchorCtr="0">
            <a:noAutofit/>
          </a:bodyPr>
          <a:lstStyle/>
          <a:p>
            <a:r>
              <a:rPr lang="en-US" sz="4800" dirty="0">
                <a:latin typeface="Bookman Old Style"/>
                <a:cs typeface="Posterama"/>
              </a:rPr>
              <a:t>TYPES OF AI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19DA784D-F56F-1224-707E-9F882C4EB8A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57981" y="3182702"/>
            <a:ext cx="4389120" cy="1920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7345" indent="-347345"/>
            <a:r>
              <a:rPr lang="en-US" sz="2000" dirty="0">
                <a:latin typeface="Aptos Narrow"/>
              </a:rPr>
              <a:t>NARROW AI</a:t>
            </a:r>
          </a:p>
          <a:p>
            <a:pPr marL="347345" indent="-347345"/>
            <a:r>
              <a:rPr lang="en-US" sz="2000" dirty="0">
                <a:latin typeface="Aptos Narrow"/>
              </a:rPr>
              <a:t>GENERAL AI</a:t>
            </a:r>
          </a:p>
          <a:p>
            <a:pPr marL="347345" indent="-347345"/>
            <a:r>
              <a:rPr lang="en-US" sz="2000" dirty="0">
                <a:latin typeface="Aptos Narrow"/>
              </a:rPr>
              <a:t>SUPERINTELLIGENT AI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D375ECDD-93A0-EEB8-A777-A99795856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255994288"/>
              </p:ext>
            </p:extLst>
          </p:nvPr>
        </p:nvGraphicFramePr>
        <p:xfrm>
          <a:off x="4572000" y="331838"/>
          <a:ext cx="7348067" cy="619864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92399">
                  <a:extLst>
                    <a:ext uri="{9D8B030D-6E8A-4147-A177-3AD203B41FA5}">
                      <a16:colId xmlns="" xmlns:a16="http://schemas.microsoft.com/office/drawing/2014/main" val="3602939306"/>
                    </a:ext>
                  </a:extLst>
                </a:gridCol>
                <a:gridCol w="2423099">
                  <a:extLst>
                    <a:ext uri="{9D8B030D-6E8A-4147-A177-3AD203B41FA5}">
                      <a16:colId xmlns="" xmlns:a16="http://schemas.microsoft.com/office/drawing/2014/main" val="4140440436"/>
                    </a:ext>
                  </a:extLst>
                </a:gridCol>
                <a:gridCol w="2232569">
                  <a:extLst>
                    <a:ext uri="{9D8B030D-6E8A-4147-A177-3AD203B41FA5}">
                      <a16:colId xmlns="" xmlns:a16="http://schemas.microsoft.com/office/drawing/2014/main" val="1682091922"/>
                    </a:ext>
                  </a:extLst>
                </a:gridCol>
              </a:tblGrid>
              <a:tr h="11788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/>
                        </a:rPr>
                        <a:t>TYPE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>
                          <a:latin typeface="Angsana New"/>
                        </a:rPr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96049092"/>
                  </a:ext>
                </a:extLst>
              </a:tr>
              <a:tr h="154285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ptos Narrow"/>
                        </a:rPr>
                        <a:t>NARROW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ptos Narrow"/>
                        </a:rPr>
                        <a:t>TASK-SPECIFIC INTELLIGENCE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ptos Narrow"/>
                        </a:rPr>
                        <a:t>SIRI, GOOGLE TRANSLATE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6047544"/>
                  </a:ext>
                </a:extLst>
              </a:tr>
              <a:tr h="1889556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ptos Narrow"/>
                        </a:rPr>
                        <a:t>GENERAL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ptos Narrow"/>
                        </a:rPr>
                        <a:t>HUMAN- LIKE INTELLIGENCE (THEORITICAL)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ptos Narrow"/>
                        </a:rPr>
                        <a:t>NOT YET DEVELOPED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22061381"/>
                  </a:ext>
                </a:extLst>
              </a:tr>
              <a:tr h="1577522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ptos Narrow"/>
                        </a:rPr>
                        <a:t>SUPERINTELLIGENT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ptos Narrow"/>
                        </a:rPr>
                        <a:t>SURPASSES HUMAN INTELLIGENCE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ptos Narrow"/>
                        </a:rPr>
                        <a:t>STILL HYPOTHETICAL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45105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25997713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4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576" y="565551"/>
            <a:ext cx="7955280" cy="1335024"/>
          </a:xfrm>
        </p:spPr>
        <p:txBody>
          <a:bodyPr anchor="b" anchorCtr="0">
            <a:normAutofit/>
          </a:bodyPr>
          <a:lstStyle/>
          <a:p>
            <a:r>
              <a:rPr lang="en-US" sz="4800" dirty="0">
                <a:latin typeface="Bookman Old Style"/>
                <a:cs typeface="Posterama"/>
              </a:rPr>
              <a:t>APPLICATIONS OF AI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699092" y="2900024"/>
            <a:ext cx="7300451" cy="33178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1810" indent="-511810">
              <a:buFont typeface="Arial"/>
              <a:buChar char="•"/>
            </a:pPr>
            <a:r>
              <a:rPr lang="en-US" sz="2000" b="1"/>
              <a:t>HEALTHCARE</a:t>
            </a:r>
            <a:r>
              <a:rPr lang="en-US" sz="2000"/>
              <a:t> - DISEASE PREDICTION, ROBOTIC SURGERY </a:t>
            </a:r>
          </a:p>
          <a:p>
            <a:pPr marL="511810" indent="-511810">
              <a:buFont typeface="Arial"/>
              <a:buChar char="•"/>
            </a:pPr>
            <a:r>
              <a:rPr lang="en-US" sz="2000" b="1"/>
              <a:t>TRANSPORTATION</a:t>
            </a:r>
            <a:r>
              <a:rPr lang="en-US" sz="2000"/>
              <a:t> - SELF- DRIVING CARS, TRAFFIC CONTROL</a:t>
            </a:r>
          </a:p>
          <a:p>
            <a:pPr marL="511810" indent="-511810">
              <a:buFont typeface="Arial"/>
              <a:buChar char="•"/>
            </a:pPr>
            <a:r>
              <a:rPr lang="en-US" sz="2000" b="1"/>
              <a:t>E-COMMERCE</a:t>
            </a:r>
            <a:r>
              <a:rPr lang="en-US" sz="2000"/>
              <a:t> - PERSONALIZED RECOMMENDATIONS </a:t>
            </a:r>
          </a:p>
          <a:p>
            <a:pPr marL="511810" indent="-511810">
              <a:buFont typeface="Arial"/>
              <a:buChar char="•"/>
            </a:pPr>
            <a:r>
              <a:rPr lang="en-US" sz="2000" b="1"/>
              <a:t>SMARTPHIONES</a:t>
            </a:r>
            <a:r>
              <a:rPr lang="en-US" sz="2000"/>
              <a:t> -  VOICE ASSISTANTS, FACE UNLOCK </a:t>
            </a:r>
          </a:p>
          <a:p>
            <a:pPr marL="511810" indent="-511810">
              <a:buFont typeface="Arial"/>
              <a:buChar char="•"/>
            </a:pPr>
            <a:r>
              <a:rPr lang="en-US" sz="2000" b="1"/>
              <a:t>FINANCE - </a:t>
            </a:r>
            <a:r>
              <a:rPr lang="en-US" sz="2000"/>
              <a:t>FRAUD DETECTION, ALGORITHMIC TRADING 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=""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19727083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2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6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2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06" y="252197"/>
            <a:ext cx="9526844" cy="1341120"/>
          </a:xfrm>
          <a:noFill/>
        </p:spPr>
        <p:txBody>
          <a:bodyPr anchor="b" anchorCtr="0">
            <a:noAutofit/>
          </a:bodyPr>
          <a:lstStyle/>
          <a:p>
            <a:r>
              <a:rPr lang="en-US" sz="5400" dirty="0">
                <a:latin typeface="Bodoni MT Condensed" pitchFamily="18" charset="0"/>
                <a:cs typeface="Posterama"/>
              </a:rPr>
              <a:t>GROWTH OF AI OVER TIME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8AD92F47-39C3-E4AE-99A3-0A93426DCE58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="" xmlns:p14="http://schemas.microsoft.com/office/powerpoint/2010/main" val="4138547100"/>
              </p:ext>
            </p:extLst>
          </p:nvPr>
        </p:nvGraphicFramePr>
        <p:xfrm>
          <a:off x="2040193" y="2003322"/>
          <a:ext cx="3922377" cy="42894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604609">
                  <a:extLst>
                    <a:ext uri="{9D8B030D-6E8A-4147-A177-3AD203B41FA5}">
                      <a16:colId xmlns="" xmlns:a16="http://schemas.microsoft.com/office/drawing/2014/main" val="25414130"/>
                    </a:ext>
                  </a:extLst>
                </a:gridCol>
                <a:gridCol w="2317768">
                  <a:extLst>
                    <a:ext uri="{9D8B030D-6E8A-4147-A177-3AD203B41FA5}">
                      <a16:colId xmlns="" xmlns:a16="http://schemas.microsoft.com/office/drawing/2014/main" val="849954072"/>
                    </a:ext>
                  </a:extLst>
                </a:gridCol>
              </a:tblGrid>
              <a:tr h="71491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Posterama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Posterama"/>
                        </a:rPr>
                        <a:t>MARKET SIZE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640637"/>
                  </a:ext>
                </a:extLst>
              </a:tr>
              <a:tr h="71491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63200877"/>
                  </a:ext>
                </a:extLst>
              </a:tr>
              <a:tr h="71491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0713256"/>
                  </a:ext>
                </a:extLst>
              </a:tr>
              <a:tr h="71491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62.3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94727127"/>
                  </a:ext>
                </a:extLst>
              </a:tr>
              <a:tr h="71491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95.6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49883823"/>
                  </a:ext>
                </a:extLst>
              </a:tr>
              <a:tr h="714910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190+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019846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=""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7B5C71C2-F1E7-D80D-0E0E-153E125C54A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57487065"/>
                  </p:ext>
                </p:extLst>
              </p:nvPr>
            </p:nvGraphicFramePr>
            <p:xfrm>
              <a:off x="6725572" y="1593133"/>
              <a:ext cx="4694903" cy="46973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cx1="http://schemas.microsoft.com/office/drawing/2015/9/8/chartex" xmlns="" xmlns:a16="http://schemas.microsoft.com/office/drawing/2014/main" id="{7B5C71C2-F1E7-D80D-0E0E-153E125C54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5572" y="1593133"/>
                <a:ext cx="4694903" cy="46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="" xmlns:p14="http://schemas.microsoft.com/office/powerpoint/2010/main" val="360463064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>
        <p15:prstTrans prst="peelOff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8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=""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731520"/>
            <a:ext cx="5394960" cy="210312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Bookman Old Style"/>
                <a:cs typeface="Posterama"/>
              </a:rPr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35040" y="3108960"/>
            <a:ext cx="5394960" cy="1879791"/>
          </a:xfrm>
        </p:spPr>
        <p:txBody>
          <a:bodyPr/>
          <a:lstStyle/>
          <a:p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9279411"/>
      </p:ext>
    </p:extLst>
  </p:cSld>
  <p:clrMapOvr>
    <a:masterClrMapping/>
  </p:clrMapOvr>
  <p:transition>
    <p:fade/>
    <p:sndAc>
      <p:stSnd>
        <p:snd r:embed="rId3" name="drumroll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rrow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6">
      <a:majorFont>
        <a:latin typeface="Posterama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TM9027928_win32_EF_v3" id="{B2A09113-D80A-4CEB-84AD-5F3C210546F5}" vid="{897E41CC-BF75-40EB-9A1D-4A51B13B2C3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DB3C62-858A-4A01-AFEF-21E0BB8CE26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A8BF015-C9F0-46BD-A47D-086FC5BD5D1E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91</Words>
  <Application>Microsoft Office PowerPoint</Application>
  <PresentationFormat>Custom</PresentationFormat>
  <Paragraphs>54</Paragraphs>
  <Slides>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Custom</vt:lpstr>
      <vt:lpstr>ARTIFICIAL INTELLIGENCE</vt:lpstr>
      <vt:lpstr>INTRODUCTIONTO AI AI IS THE SIMULATION OF HUMAN INTELLIGENCE IN MACHINES.</vt:lpstr>
      <vt:lpstr>KEY FEATURES OF AI</vt:lpstr>
      <vt:lpstr>TYPES OF AI</vt:lpstr>
      <vt:lpstr>APPLICATIONS OF AI</vt:lpstr>
      <vt:lpstr>GROWTH OF AI OVER TIME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User</dc:creator>
  <cp:lastModifiedBy>User</cp:lastModifiedBy>
  <cp:revision>9</cp:revision>
  <dcterms:created xsi:type="dcterms:W3CDTF">2025-09-18T12:58:33Z</dcterms:created>
  <dcterms:modified xsi:type="dcterms:W3CDTF">2025-09-18T16:34:13Z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